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Rejection from Netscape and Ousted at ZIP2: In 1996, Elon Musk was ousted as the CEO of the company.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Tesla crisis: The company also had serious financial problems, and it was on the verge of going out of business.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SpaceX failure: The failure of the company's first three launches generated skepticism among many investors, but the fourth one got a huge success.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