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CCFFCC"/>
            </a:gs>
            <a:gs pos="100000">
              <a:srgbClr val="B4FFB4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0" y="914400"/>
            <a:ext cx="5029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2000"/>
              </a:spcAft>
              <a:defRPr b="1" sz="4400">
                <a:solidFill>
                  <a:srgbClr val="006600"/>
                </a:solidFill>
              </a:defRPr>
            </a:pPr>
            <a:r>
              <a:t>NATURAL ENVIRONMENT</a:t>
            </a:r>
          </a:p>
          <a:p>
            <a:pPr>
              <a:spcAft>
                <a:spcPts val="2000"/>
              </a:spcAft>
              <a:defRPr sz="2600">
                <a:solidFill>
                  <a:srgbClr val="000000"/>
                </a:solidFill>
              </a:defRPr>
            </a:pPr>
            <a:r>
              <a:t>Name- Abhra Pawan Sharma</a:t>
            </a:r>
            <a:br/>
            <a:r>
              <a:t>Class- 9H</a:t>
            </a:r>
            <a:br/>
            <a:r>
              <a:t>Roll no- 4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