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CCFFC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1828800" y="2743200"/>
            <a:ext cx="10972800" cy="2743200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/>
          <a:p>
            <a:pPr algn="ctr">
              <a:defRPr b="1" sz="10000">
                <a:solidFill>
                  <a:srgbClr val="99CC00"/>
                </a:solidFill>
              </a:defRPr>
            </a:pPr>
            <a:r>
              <a:t>THANK 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