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2286000"/>
            <a:ext cx="12801600" cy="36576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 algn="ctr">
              <a:defRPr b="1" sz="10000">
                <a:solidFill>
                  <a:srgbClr val="006600"/>
                </a:solidFill>
              </a:defRPr>
            </a:pPr>
            <a: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