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CFF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2743200" y="1371600"/>
            <a:ext cx="9144000" cy="548640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/>
          <a:p>
            <a:pPr algn="ctr">
              <a:defRPr b="1" sz="4400">
                <a:solidFill>
                  <a:srgbClr val="008000"/>
                </a:solidFill>
              </a:defRPr>
            </a:pPr>
            <a:r>
              <a:t>NATURAL ENVIRONMENT</a:t>
            </a:r>
          </a:p>
          <a:p>
            <a:pPr algn="l">
              <a:spcAft>
                <a:spcPts val="1200"/>
              </a:spcAft>
              <a:defRPr sz="2400">
                <a:solidFill>
                  <a:srgbClr val="000000"/>
                </a:solidFill>
              </a:defRPr>
            </a:pPr>
            <a:r>
              <a:t>The natural environment means the non human made surroundings conditions in which all biotic and abiotic things exist on earth.</a:t>
            </a:r>
          </a:p>
          <a:p>
            <a:pPr algn="l">
              <a:spcAft>
                <a:spcPts val="1200"/>
              </a:spcAft>
              <a:defRPr sz="2400">
                <a:solidFill>
                  <a:srgbClr val="000000"/>
                </a:solidFill>
              </a:defRPr>
            </a:pPr>
            <a:r>
              <a:t>Natural environment can further be divided into 4 parts.</a:t>
            </a:r>
          </a:p>
        </p:txBody>
      </p:sp>
      <p:pic>
        <p:nvPicPr>
          <p:cNvPr id="4" name="Picture 3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4114800"/>
            <a:ext cx="4572000" cy="3200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