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b="1" sz="4400">
                <a:solidFill>
                  <a:srgbClr val="0066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2800">
                <a:solidFill>
                  <a:srgbClr val="0066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66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66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66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