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b="1" sz="3200">
                <a:solidFill>
                  <a:srgbClr val="006600"/>
                </a:solidFill>
              </a:defRPr>
            </a:pPr>
            <a:r>
              <a:t>Human impact or influence on environment.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000000"/>
                </a:solidFill>
              </a:defRPr>
            </a:pPr>
            <a:r>
              <a:t>We are living in this environment so we have definitely gave an impact on environment. So lets see some positive and negative impact of humans on environment.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029200"/>
            <a:ext cx="91440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