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000">
                <a:solidFill>
                  <a:srgbClr val="0099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4572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73152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