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0EE9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4400">
                <a:solidFill>
                  <a:srgbClr val="000000"/>
                </a:solidFill>
              </a:defRPr>
            </a:pPr>
            <a:r>
              <a:t>POSITIVE IMPACT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2801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Promoting afforestation plays an important role in reducing air pollution by improving overall air quality.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Conserving water resources- By not throwing industrial wastes, domestic wastes into rivers, lakes etc., water pollution can be prevented. Techniques like rainwater harvesting, watershed management, and drip irrigation help in conservation of water resources.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Soil conservation- methods like terrace farming, crop rotation, windbreaks play an important role in preventing soil erosion.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Conservation of flora and fauna by setting up conservation areas, botanical gardens, national parks, and wildlife sanctuaries.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Use of renewable sources of energy like solar energy, biofuels, wind energy etc.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315200"/>
            <a:ext cx="45720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