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CCFFCC"/>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12801600" cy="6400800"/>
          </a:xfrm>
          <a:prstGeom prst="rect">
            <a:avLst/>
          </a:prstGeom>
          <a:solidFill>
            <a:srgbClr val="FFFFFF"/>
          </a:solidFill>
        </p:spPr>
        <p:txBody>
          <a:bodyPr wrap="none">
            <a:spAutoFit/>
          </a:bodyPr>
          <a:lstStyle/>
          <a:p/>
          <a:p>
            <a:pPr algn="l">
              <a:defRPr b="1" sz="4800">
                <a:solidFill>
                  <a:srgbClr val="008000"/>
                </a:solidFill>
              </a:defRPr>
            </a:pPr>
            <a:r>
              <a:t>CONCLUSION</a:t>
            </a:r>
          </a:p>
          <a:p>
            <a:pPr algn="l">
              <a:defRPr sz="2000">
                <a:solidFill>
                  <a:srgbClr val="000000"/>
                </a:solidFill>
              </a:defRPr>
            </a:pPr>
            <a:r>
              <a:t>Since the dawn of time, human beings have solemnly dependent on mother nature to fulfil their needs from inhaling air to sustenance to food requirements. But we are unable to handle the greatness of nature, we have overused, exploited, wasted natural resources which will affect badly on future generations. So it’s our duty to utilize the resources carefully. If we do not then that day is not so far where there will be no water, no food, no oxygen and life will be impossible.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