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64008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b="1" sz="4800">
                <a:solidFill>
                  <a:srgbClr val="008000"/>
                </a:solidFill>
              </a:defRPr>
            </a:pPr>
            <a:r>
              <a:t>CONCLUSION</a:t>
            </a:r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t>• Since the dawn of time, human beings have solemnly depended on mother nature to fulfil their needs from inhaling air to sustenance to food requirements.</a:t>
            </a:r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t>• But we are unable to handle the greatness of nature, we have overused, exploited, wasted natural resources which will affect badly on future generations.</a:t>
            </a:r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t>• So it’s our duty to utilize the resources carefully.</a:t>
            </a:r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t>• If we do not then that day is not so far where there will be no water, no food, no oxygen and life will be impossible.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