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Choose true (T), false (F), or not given (N) according to the information in the video.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716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1325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Phoebe sarcastically says that Sarah is a monster for her etiquette.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Joey prefers eating French fries with his fingers.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Rachel is surprised to hear about Joey’s food sharing rule.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✔️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29200"/>
            <a:ext cx="3251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0" y="7040880"/>
            <a:ext cx="22860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1493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1493"/>
                </a:solidFill>
              </a:defRPr>
            </a:pPr>
            <a:r>
              <a:t>Check your answers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7280" y="7040880"/>
            <a:ext cx="2286000" cy="64008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