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 lIns="127000" tIns="127000" rIns="127000" bIns="127000"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/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 lIns="127000" tIns="127000" rIns="127000" bIns="127000"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/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 lIns="127000" tIns="127000" rIns="127000" bIns="127000"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/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/>
                  </a:txBody>
                  <a:tcPr/>
                </a:tc>
                <a:tc>
                  <a:txBody>
                    <a:bodyPr lIns="127000" tIns="127000" rIns="127000" bIns="127000"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