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F4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"/>
            <a:ext cx="914400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11887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3152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DF4D"/>
                </a:solidFill>
              </a:defRPr>
            </a:pPr>
            <a:r>
              <a:t>FLUENT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