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☐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☐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☐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☐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☐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☐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0" cy="15430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0" y="4572000"/>
            <a:ext cx="1828800" cy="548640"/>
          </a:xfrm>
          <a:prstGeom prst="roundRect">
            <a:avLst/>
          </a:prstGeom>
          <a:solidFill>
            <a:srgbClr val="FFFFFF"/>
          </a:solidFill>
          <a:ln>
            <a:solidFill>
              <a:srgbClr val="FFC0C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69B4"/>
                </a:solidFill>
              </a:defRPr>
            </a:pPr>
            <a:r>
              <a:t>Check your answers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0" y="5486400"/>
            <a:ext cx="1828800" cy="548640"/>
          </a:xfrm>
          <a:prstGeom prst="roundRect">
            <a:avLst/>
          </a:prstGeom>
          <a:solidFill>
            <a:srgbClr val="00008B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