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000">
                <a:solidFill>
                  <a:srgbClr val="000080"/>
                </a:solidFill>
              </a:defRPr>
            </a:pPr>
            <a:r>
              <a:t>1. Joey apologizes for getting angry that Sarah took his food on the first date.</a:t>
            </a:r>
          </a:p>
          <a:p>
            <a:pPr>
              <a:defRPr sz="2000">
                <a:solidFill>
                  <a:srgbClr val="000080"/>
                </a:solidFill>
              </a:defRPr>
            </a:pPr>
            <a:r>
              <a:t>2. The waiter arrives with their desserts.</a:t>
            </a:r>
          </a:p>
          <a:p>
            <a:pPr>
              <a:defRPr sz="2000">
                <a:solidFill>
                  <a:srgbClr val="000080"/>
                </a:solidFill>
              </a:defRPr>
            </a:pPr>
            <a:r>
              <a:t>3. Joey doesn’t like the dessert he orders and tries to order a different one.</a:t>
            </a:r>
          </a:p>
          <a:p>
            <a:pPr>
              <a:defRPr sz="2000">
                <a:solidFill>
                  <a:srgbClr val="000080"/>
                </a:solidFill>
              </a:defRPr>
            </a:pPr>
            <a:r>
              <a:t>4. Sarah leaves the table for a phone call.</a:t>
            </a:r>
          </a:p>
          <a:p>
            <a:pPr>
              <a:defRPr sz="2000">
                <a:solidFill>
                  <a:srgbClr val="000080"/>
                </a:solidFill>
              </a:defRPr>
            </a:pPr>
            <a:r>
              <a:t>5. Joey is unable to control himself and eats all of Sarah’s dessert.</a:t>
            </a:r>
          </a:p>
          <a:p>
            <a:pPr>
              <a:defRPr sz="2000">
                <a:solidFill>
                  <a:srgbClr val="000080"/>
                </a:solidFill>
              </a:defRPr>
            </a:pPr>
            <a:r>
              <a:t>6. Joey refuses to apologize when Sarah returns.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