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9436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/>
                    <a:lstStyle/>
                    <a:p>
                      <a:r>
                        <a:rPr sz="1400"/>
                        <a:t>PAST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PAST CONTINUOUS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sz="1400"/>
                        <a:t>We were out to dinner.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