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DD8E6"/>
                </a:solidFill>
              </a:defRPr>
            </a:pPr>
            <a:r>
              <a:t>Discuss the questions.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ADD8E6"/>
                </a:solidFill>
              </a:defRPr>
            </a:pPr>
            <a:r>
              <a:t>"JOEY: We were out to dinner. We were getting along, having a really nice time, I was thinking she was really cool and then, out of nowhere, (she reached over and took some of my fries from my plate!)"</a:t>
            </a:r>
            <a:br/>
            <a:br/>
            <a:r>
              <a:t>"PHOEBE: So she took some fries, big deal!"</a:t>
            </a:r>
            <a:br/>
            <a:br/>
            <a:r>
              <a:t>"RACHEL: Oh yeah, Joey doesn't share food. I mean, just last week, we were having breakfast, and...and he had a couple of grapes on his plate..."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>
                <a:solidFill>
                  <a:srgbClr val="ADD8E6"/>
                </a:solidFill>
              </a:defRPr>
            </a:pPr>
            <a:r>
              <a:t>1. When is the past continuous used in comparison with the past simple?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>
                <a:solidFill>
                  <a:srgbClr val="ADD8E6"/>
                </a:solidFill>
              </a:defRPr>
            </a:pPr>
            <a:r>
              <a:t>2. How is the structure for the past simple different than the past continuous?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0" y="73152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/>
            </a:pPr>
            <a:r>
              <a:t>VIEWING FOLLOW-UP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