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  <a:br/>
            <a:br/>
            <a:r>
              <a:t>"PHOEBE: So she took some fries, big deal!"</a:t>
            </a:r>
            <a:br/>
            <a:br/>
            <a:r>
              <a:t>"RACHEL: Oh yeah, Joey doesn't share food. I mean, just last week, we were having breakfast, and...and he had a couple of grapes on his plate..."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7724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0" y="7315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