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/>
            </a:pPr>
            <a:r>
              <a:t>PART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Fill in the correct past simple or past continuous forms in the short story below.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Last week, I went (I / go) on a date with a nice boy (I / meet) recently. (We / skate) in the park, (we / laugh), and (he / make) some really funny jokes, and then, out of nowhere (I / fall) down (I / break) my leg!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2743200"/>
            <a:ext cx="1371600" cy="457200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/>
          <a:p/>
        </p:txBody>
      </p:sp>
      <p:sp>
        <p:nvSpPr>
          <p:cNvPr id="7" name="TextBox 6"/>
          <p:cNvSpPr txBox="1"/>
          <p:nvPr/>
        </p:nvSpPr>
        <p:spPr>
          <a:xfrm>
            <a:off x="6400800" y="2743200"/>
            <a:ext cx="1371600" cy="457200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/>
          <a:p/>
        </p:txBody>
      </p:sp>
      <p:sp>
        <p:nvSpPr>
          <p:cNvPr id="8" name="TextBox 7"/>
          <p:cNvSpPr txBox="1"/>
          <p:nvPr/>
        </p:nvSpPr>
        <p:spPr>
          <a:xfrm>
            <a:off x="2377440" y="3200400"/>
            <a:ext cx="1371600" cy="457200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/>
          <a:p/>
        </p:txBody>
      </p:sp>
      <p:sp>
        <p:nvSpPr>
          <p:cNvPr id="9" name="TextBox 8"/>
          <p:cNvSpPr txBox="1"/>
          <p:nvPr/>
        </p:nvSpPr>
        <p:spPr>
          <a:xfrm>
            <a:off x="6217920" y="3200400"/>
            <a:ext cx="1371600" cy="457200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/>
          <a:p/>
        </p:txBody>
      </p:sp>
      <p:sp>
        <p:nvSpPr>
          <p:cNvPr id="10" name="TextBox 9"/>
          <p:cNvSpPr txBox="1"/>
          <p:nvPr/>
        </p:nvSpPr>
        <p:spPr>
          <a:xfrm>
            <a:off x="8503920" y="3200400"/>
            <a:ext cx="1371600" cy="457200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/>
          <a:p/>
        </p:txBody>
      </p:sp>
      <p:sp>
        <p:nvSpPr>
          <p:cNvPr id="11" name="TextBox 10"/>
          <p:cNvSpPr txBox="1"/>
          <p:nvPr/>
        </p:nvSpPr>
        <p:spPr>
          <a:xfrm>
            <a:off x="3291840" y="3657600"/>
            <a:ext cx="1371600" cy="457200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/>
          <a:p/>
        </p:txBody>
      </p:sp>
      <p:sp>
        <p:nvSpPr>
          <p:cNvPr id="12" name="TextBox 11"/>
          <p:cNvSpPr txBox="1"/>
          <p:nvPr/>
        </p:nvSpPr>
        <p:spPr>
          <a:xfrm>
            <a:off x="5120640" y="3657600"/>
            <a:ext cx="1371600" cy="457200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/>
          <a:p/>
        </p:txBody>
      </p:sp>
      <p:pic>
        <p:nvPicPr>
          <p:cNvPr id="13" name="Picture 12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457200"/>
            <a:ext cx="1828800" cy="1828800"/>
          </a:xfrm>
          <a:prstGeom prst="rect">
            <a:avLst/>
          </a:prstGeom>
        </p:spPr>
      </p:pic>
      <p:pic>
        <p:nvPicPr>
          <p:cNvPr id="14" name="Picture 13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45720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