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Fill in the correct past simple or past continuous forms in the short story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Last week, I went (I / go) on a date with a nice boy (I / meet) recently. (We / skate) in the park, (we / laugh), and (he / make) some really funny jokes, and then, out of nowhere (I / fall) down (I / break) my leg!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7" name="TextBox 6"/>
          <p:cNvSpPr txBox="1"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8" name="TextBox 7"/>
          <p:cNvSpPr txBox="1"/>
          <p:nvPr/>
        </p:nvSpPr>
        <p:spPr>
          <a:xfrm>
            <a:off x="237744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9" name="TextBox 8"/>
          <p:cNvSpPr txBox="1"/>
          <p:nvPr/>
        </p:nvSpPr>
        <p:spPr>
          <a:xfrm>
            <a:off x="6217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0" name="TextBox 9"/>
          <p:cNvSpPr txBox="1"/>
          <p:nvPr/>
        </p:nvSpPr>
        <p:spPr>
          <a:xfrm>
            <a:off x="8503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1" name="TextBox 10"/>
          <p:cNvSpPr txBox="1"/>
          <p:nvPr/>
        </p:nvSpPr>
        <p:spPr>
          <a:xfrm>
            <a:off x="32918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2" name="TextBox 11"/>
          <p:cNvSpPr txBox="1"/>
          <p:nvPr/>
        </p:nvSpPr>
        <p:spPr>
          <a:xfrm>
            <a:off x="51206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457200"/>
            <a:ext cx="1828800" cy="1828800"/>
          </a:xfrm>
          <a:prstGeom prst="rect">
            <a:avLst/>
          </a:prstGeom>
        </p:spPr>
      </p:pic>
      <p:pic>
        <p:nvPicPr>
          <p:cNvPr id="14" name="Picture 13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572000"/>
            <a:ext cx="182880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