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D5006D"/>
                </a:solidFill>
              </a:defRPr>
            </a:pPr>
            <a:r>
              <a:t>Stressed word(s):</a:t>
            </a:r>
          </a:p>
        </p:txBody>
      </p:sp>
      <p:pic>
        <p:nvPicPr>
          <p:cNvPr id="10" name="Picture 9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D5006D"/>
                </a:solidFill>
              </a:defRPr>
            </a:pPr>
            <a:r>
              <a:t>Stressed word(s):</a:t>
            </a:r>
          </a:p>
        </p:txBody>
      </p:sp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D5006D"/>
                </a:solidFill>
              </a:defRPr>
            </a:pPr>
            <a:r>
              <a:t>Stressed word(s):</a:t>
            </a:r>
          </a:p>
        </p:txBody>
      </p:sp>
      <p:pic>
        <p:nvPicPr>
          <p:cNvPr id="16" name="Picture 1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D5006D"/>
                </a:solidFill>
              </a:defRPr>
            </a:pPr>
            <a:r>
              <a:t>Stressed word(s):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