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a) We add stress/intonation on the time or location we’re speaking about.</a:t>
            </a:r>
          </a:p>
          <a:p>
            <a:pPr>
              <a:defRPr sz="2000"/>
            </a:pPr>
            <a:r>
              <a:t>b) We add stress/intonation on the present participle (-ing verb).</a:t>
            </a:r>
          </a:p>
          <a:p>
            <a:pPr>
              <a:defRPr sz="20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38912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