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/>
            </a:pPr>
            <a:r>
              <a:t>What do you think is the general rule for this pronunciation scheme?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PART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Aft>
                <a:spcPts val="0"/>
              </a:spcAft>
              <a:defRPr sz="2000"/>
            </a:pPr>
            <a:r>
              <a:t>a) We add stress/intonation on the time or location we’re speaking about.</a:t>
            </a:r>
          </a:p>
          <a:p>
            <a:pPr algn="l">
              <a:spcAft>
                <a:spcPts val="0"/>
              </a:spcAft>
              <a:defRPr sz="2000"/>
            </a:pPr>
            <a:r>
              <a:t>b) We add stress/intonation on the present participle (-ing verb).</a:t>
            </a:r>
          </a:p>
          <a:p>
            <a:pPr algn="l">
              <a:spcAft>
                <a:spcPts val="0"/>
              </a:spcAft>
              <a:defRPr sz="2000"/>
            </a:pPr>
            <a:r>
              <a:t>c) We add stress/intonation on the last word of the clause when retelling events.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4389120"/>
            <a:ext cx="457200" cy="457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C8C8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1600" b="1">
                <a:solidFill>
                  <a:srgbClr val="000000"/>
                </a:solidFill>
              </a:defRPr>
            </a:pPr>
            <a:r>
              <a:t>PRONUNCIATION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