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>
                <a:solidFill>
                  <a:srgbClr val="008000"/>
                </a:solidFill>
              </a:defRPr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3891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