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8B"/>
                </a:solidFill>
              </a:defRPr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