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8B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Tell the short story below out loud using the pronunciation rule you studied on the previous slide.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72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Last week, I went on a date. We were skating in the park, we were laughing, and the guy was making some really funny jokes...and then, out of nowhere, I fell down and I broke my leg!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46304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943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and listen to the audio clip to check your answers. Repeat if necessary.</a:t>
            </a:r>
          </a:p>
        </p:txBody>
      </p:sp>
      <p:pic>
        <p:nvPicPr>
          <p:cNvPr id="9" name="Picture 8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5943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