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Tell the short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Last week, I went on a date. We were skating in the park, we were laughing, and the guy was making some really funny jokes...and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36576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6400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