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4D2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200"/>
            </a:pPr>
            <a:r>
              <a:t>STEP 1: Choose one of the dates below by ticking (✔) the box.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457200" cy="4572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457200" cy="457200"/>
          </a:xfrm>
          <a:prstGeom prst="rect">
            <a:avLst/>
          </a:prstGeom>
        </p:spPr>
      </p:pic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914400"/>
            <a:ext cx="457200" cy="457200"/>
          </a:xfrm>
          <a:prstGeom prst="rect">
            <a:avLst/>
          </a:prstGeom>
        </p:spPr>
      </p:pic>
      <p:pic>
        <p:nvPicPr>
          <p:cNvPr id="10" name="Picture 9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11" name="Picture 10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457200" cy="457200"/>
          </a:xfrm>
          <a:prstGeom prst="rect">
            <a:avLst/>
          </a:prstGeom>
        </p:spPr>
      </p:pic>
      <p:pic>
        <p:nvPicPr>
          <p:cNvPr id="12" name="Picture 11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457200" cy="457200"/>
          </a:xfrm>
          <a:prstGeom prst="rect">
            <a:avLst/>
          </a:prstGeom>
        </p:spPr>
      </p:pic>
      <p:pic>
        <p:nvPicPr>
          <p:cNvPr id="14" name="Picture 1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  <p:pic>
        <p:nvPicPr>
          <p:cNvPr id="15" name="Picture 1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4800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‘DATE GONE WRONG’ 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