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>
                <a:solidFill>
                  <a:srgbClr val="333333"/>
                </a:solidFill>
              </a:defRPr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57200" cy="4572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57200" cy="4572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14400"/>
            <a:ext cx="457200" cy="4572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57200" cy="4572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457200" cy="4572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