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0F8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4572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200"/>
            </a:pPr>
            <a:r>
              <a:t>STEP 2: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137160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2000"/>
            </a:pPr>
          </a:p>
          <a:p>
            <a:pPr>
              <a:spcAft>
                <a:spcPts val="1000"/>
              </a:spcAft>
            </a:pPr>
            <a:r>
              <a:t>Imagine you actually went on the date you chose on the previous slide and something went wrong.</a:t>
            </a:r>
          </a:p>
          <a:p>
            <a:pPr>
              <a:spcAft>
                <a:spcPts val="1000"/>
              </a:spcAft>
            </a:pPr>
            <a:r>
              <a:t>Describe what happened on the date using the past simple and past continuous.</a:t>
            </a:r>
          </a:p>
          <a:p>
            <a:pPr>
              <a:spcAft>
                <a:spcPts val="1000"/>
              </a:spcAft>
            </a:pPr>
            <a:r>
              <a:t>Take a few minutes to prepare your story about the date below. Write 3 - 5 sentences.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457200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b="1" sz="2000"/>
            </a:pPr>
            <a:r>
              <a:t>YOUR ‘DATE GONE WRONG’ STORY</a:t>
            </a:r>
          </a:p>
          <a:p/>
          <a:p/>
        </p:txBody>
      </p:sp>
      <p:pic>
        <p:nvPicPr>
          <p:cNvPr id="6" name="Picture 5" descr="image_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400" y="4572000"/>
            <a:ext cx="3251200" cy="18288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57200" y="6858000"/>
            <a:ext cx="1371600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b="1" sz="2000"/>
            </a:pPr>
            <a:r>
              <a:t>STEP 3: Retell the story to your class or teacher. Use stress/intonation in the appropriate places when retelling the story.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