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/>
            </a:pPr>
            <a:r>
              <a:t>STEP 2: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</a:p>
          <a:p>
            <a:pPr>
              <a:spcAft>
                <a:spcPts val="1000"/>
              </a:spcAft>
            </a:pPr>
            <a:r>
              <a:t>Imagine you actually went on the date you chose on the previous slide and something went wrong.</a:t>
            </a:r>
          </a:p>
          <a:p>
            <a:pPr>
              <a:spcAft>
                <a:spcPts val="1000"/>
              </a:spcAft>
            </a:pPr>
            <a:r>
              <a:t>Describe what happened on the date using the past simple and past continuous.</a:t>
            </a:r>
          </a:p>
          <a:p>
            <a:pPr>
              <a:spcAft>
                <a:spcPts val="1000"/>
              </a:spcAft>
            </a:pPr>
            <a:r>
              <a:t>Take a few minutes to prepare your story about the date below. Write 3 - 5 sentences.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9144000" cy="1828800"/>
          </a:xfrm>
          <a:prstGeom prst="rect">
            <a:avLst/>
          </a:prstGeom>
          <a:noFill/>
        </p:spPr>
        <p:txBody>
          <a:bodyPr wrap="none" lIns="254000" rIns="254000" tIns="254000" bIns="254000">
            <a:spAutoFit/>
          </a:bodyPr>
          <a:lstStyle/>
          <a:p>
            <a:pPr algn="l">
              <a:defRPr b="1" sz="2000"/>
            </a:pPr>
            <a:r>
              <a:t>YOUR ‘DATE GONE WRONG’ STORY</a:t>
            </a:r>
          </a:p>
          <a:p/>
          <a:p/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0"/>
            <a:ext cx="32512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858000"/>
            <a:ext cx="13716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000"/>
            </a:pPr>
            <a:r>
              <a:t>STEP 3: Retell the story to your class or teacher. Use stress/intonation in the appropriate places when retelling the story.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