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/>
            </a:pPr>
            <a:r>
              <a:t>PART 1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828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13716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/>
            </a:pPr>
            <a:r>
              <a:t>Answer the questions below about the video.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2743200"/>
            <a:ext cx="10972800" cy="914400"/>
          </a:xfrm>
          <a:prstGeom prst="rect">
            <a:avLst/>
          </a:prstGeom>
          <a:noFill/>
          <a:ln>
            <a:solidFill>
              <a:srgbClr val="B0B0B0"/>
            </a:solidFill>
          </a:ln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1. What happened on Joey’s first date with Sarah?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3840480"/>
            <a:ext cx="10972800" cy="914400"/>
          </a:xfrm>
          <a:prstGeom prst="rect">
            <a:avLst/>
          </a:prstGeom>
          <a:noFill/>
          <a:ln>
            <a:solidFill>
              <a:srgbClr val="B0B0B0"/>
            </a:solidFill>
          </a:ln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2. How did Joey’s friends, Phoebe and Rachel, react or respond to his date story?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0" y="4937760"/>
            <a:ext cx="10972800" cy="914400"/>
          </a:xfrm>
          <a:prstGeom prst="rect">
            <a:avLst/>
          </a:prstGeom>
          <a:noFill/>
          <a:ln>
            <a:solidFill>
              <a:srgbClr val="B0B0B0"/>
            </a:solidFill>
          </a:ln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3. How did Joey feel about his first date with Sarah?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3200" y="6035040"/>
            <a:ext cx="10972800" cy="914400"/>
          </a:xfrm>
          <a:prstGeom prst="rect">
            <a:avLst/>
          </a:prstGeom>
          <a:noFill/>
          <a:ln>
            <a:solidFill>
              <a:srgbClr val="B0B0B0"/>
            </a:solidFill>
          </a:ln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4. What happened on Joey’s second date with Sarah?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6858000"/>
            <a:ext cx="2743200" cy="914400"/>
          </a:xfrm>
          <a:prstGeom prst="rect">
            <a:avLst/>
          </a:prstGeom>
          <a:solidFill>
            <a:srgbClr val="6495ED"/>
          </a:solidFill>
        </p:spPr>
        <p:txBody>
          <a:bodyPr wrap="none">
            <a:spAutoFit/>
          </a:bodyPr>
          <a:lstStyle/>
          <a:p/>
          <a:p>
            <a:pPr>
              <a:defRPr sz="1400" b="1"/>
            </a:pPr>
            <a:r>
              <a:t>QUIZ &amp; REVIEW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