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PART 1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Answer the questions below about the video.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74320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696969"/>
                </a:solidFill>
              </a:defRPr>
            </a:pPr>
            <a:r>
              <a:t>1. What happened on Joey’s first date with Sarah?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84048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696969"/>
                </a:solidFill>
              </a:defRPr>
            </a:pPr>
            <a:r>
              <a:t>2. How did Joey’s friends, Phoebe and Rachel, react or respond to his date story?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93776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696969"/>
                </a:solidFill>
              </a:defRPr>
            </a:pPr>
            <a:r>
              <a:t>3. How did Joey feel about his first date with Sarah?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603504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696969"/>
                </a:solidFill>
              </a:defRPr>
            </a:pPr>
            <a:r>
              <a:t>4. What happened on Joey’s second date with Sarah?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6858000"/>
            <a:ext cx="2743200" cy="914400"/>
          </a:xfrm>
          <a:prstGeom prst="rect">
            <a:avLst/>
          </a:prstGeom>
          <a:solidFill>
            <a:srgbClr val="6495ED"/>
          </a:solidFill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