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2743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200"/>
            </a:pPr>
            <a:r>
              <a:t>PART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Write the correct form of the verbs in the dialogue below, depending on whether the past simple or past continuous should be used.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286000"/>
            <a:ext cx="13716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600"/>
            </a:pPr>
            <a:r>
              <a:t>JOEY: We __________ (be) out to dinner. We __________ (have) a really nice time, I __________ (think) she was really cool and then, out of nowhere, she __________ (reach) over and __________ (take) some of my fries!</a:t>
            </a:r>
            <a:br/>
            <a:r>
              <a:t>PHOEBE: So she __________ (take) some fries, big deal!</a:t>
            </a:r>
            <a:br/>
            <a:r>
              <a:t>RACHEL: Oh yeah, Joey doesn’t share food. I mean, just last week, we __________ (have) breakfast, and he __________ (have) a couple of grapes on his plate...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486400"/>
            <a:ext cx="2743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200">
                <a:solidFill>
                  <a:srgbClr val="00008B"/>
                </a:solidFill>
              </a:defRPr>
            </a:pPr>
            <a:r>
              <a:t>PART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/>
            </a:pPr>
            <a:r>
              <a:t>Retell Joey’s part of the dialogue (above) out loud using stress/intonation in the appropriate places.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