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i="1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r>
              <a:t>PHOEBE: So she __________ (take) some fries, big deal!</a:t>
            </a:r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