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003366"/>
                </a:solidFill>
              </a:defRPr>
            </a:pPr>
            <a:r>
              <a:t>LESSON REFLECTION:</a:t>
            </a:r>
          </a:p>
        </p:txBody>
      </p:sp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6256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1828800"/>
            <a:ext cx="12801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/>
            </a:pPr>
          </a:p>
          <a:p>
            <a:pPr algn="l">
              <a:spcAft>
                <a:spcPts val="1400"/>
              </a:spcAft>
              <a:defRPr sz="2000"/>
            </a:pPr>
            <a:r>
              <a:t>1. Did you learn or use any new vocabulary, grammar, phrases, etc. in this lesson? If so, what?</a:t>
            </a:r>
          </a:p>
          <a:p>
            <a:pPr algn="l">
              <a:spcAft>
                <a:spcPts val="1400"/>
              </a:spcAft>
              <a:defRPr sz="2000"/>
            </a:pPr>
            <a:r>
              <a:t>2. What did you enjoy about the lesson?</a:t>
            </a:r>
          </a:p>
          <a:p>
            <a:pPr algn="l">
              <a:spcAft>
                <a:spcPts val="1400"/>
              </a:spcAft>
              <a:defRPr sz="2000"/>
            </a:pPr>
            <a:r>
              <a:t>3. Is there anything you found difficult about the lesson?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5029200"/>
            <a:ext cx="48768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15600" y="777240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>
                <a:solidFill>
                  <a:srgbClr val="003366"/>
                </a:solidFill>
              </a:defRPr>
            </a:pPr>
            <a:r>
              <a:t>QUIZ &amp; REVIEW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