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1828800"/>
          </a:xfrm>
          <a:prstGeom prst="rect">
            <a:avLst/>
          </a:prstGeom>
          <a:solidFill>
            <a:srgbClr val="F8D4E2"/>
          </a:solidFill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Imagine you went to a restaurant for a first date. Something went wrong involving French fries. Imagine you’re telling the story to a friend. Use the prompt below to start your story.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We were out to dinner, we were getting along, having a really nice time, I was thinking she was really cool, but then, out of nowhere, ...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7432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858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PREVIEW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