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/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Imagine you went to a restaurant for a first date. Something went wrong involving French fries. Imagine you’re telling the story to a friend. Use the prompt below to start your story.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/>
            </a:pPr>
            <a:r>
              <a:t>We were out to dinner, we were getting along, having a really nice time, I was thinking she was really cool, but then, out of nowhere, ...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2743200"/>
            <a:ext cx="27432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858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/>
            </a:pPr>
            <a:r>
              <a:t>PREVIEW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