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182880"/>
            <a:ext cx="22860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3366"/>
                </a:solidFill>
              </a:defRPr>
            </a:pPr>
            <a:r>
              <a:t>PREVIEW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8B"/>
                </a:solidFill>
              </a:defRPr>
            </a:pPr>
            <a:r>
              <a:t>What do you think are some good ways to make a good first impression on a date?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914400" y="2286000"/>
            <a:ext cx="1371600" cy="914400"/>
          </a:xfrm>
          <a:prstGeom prst="cloudCallou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365760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57200" y="5486400"/>
            <a:ext cx="914400" cy="457200"/>
          </a:xfrm>
          <a:prstGeom prst="homePlat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▶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15600" y="5486400"/>
            <a:ext cx="27432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