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457200" y="182880"/>
            <a:ext cx="2286000" cy="457200"/>
          </a:xfrm>
          <a:prstGeom prst="round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PREVIEW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2286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8B"/>
                </a:solidFill>
              </a:defRPr>
            </a:pPr>
            <a:r>
              <a:t>What do you think are some good ways to make a good first impression on a date?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914400" y="2286000"/>
            <a:ext cx="1097280" cy="731520"/>
          </a:xfrm>
          <a:prstGeom prst="cloudCallout">
            <a:avLst/>
          </a:prstGeom>
          <a:solidFill>
            <a:srgbClr val="E6E6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?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3657600" cy="3657600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457200" y="5486400"/>
            <a:ext cx="914400" cy="457200"/>
          </a:xfrm>
          <a:prstGeom prst="homePlate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▶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515600" y="5486400"/>
            <a:ext cx="2743200" cy="457200"/>
          </a:xfrm>
          <a:prstGeom prst="round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