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2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Discuss/Write short answers below according to the information.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36576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312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8580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