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4572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3120" y="4572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Discuss/Write short answers below according to the information.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" cy="514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13716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1: What happened on Joey’s first date with Sarah?                                         0:18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2286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2: How does Joey feel about their first date? What does he say about it?           0:48</a:t>
            </a:r>
          </a:p>
        </p:txBody>
      </p:sp>
      <p:pic>
        <p:nvPicPr>
          <p:cNvPr id="8" name="Picture 7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0" y="914400"/>
            <a:ext cx="1371600" cy="771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3657600"/>
            <a:ext cx="1371600" cy="4572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PART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3120" y="34747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96"/>
                </a:solidFill>
              </a:defRPr>
            </a:pPr>
            <a:r>
              <a:t>Refer back to Preview, Part 3. How similar was your date story to Joey’s?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858000"/>
            <a:ext cx="2743200" cy="6858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b="1" sz="1800">
                <a:solidFill>
                  <a:srgbClr val="FFFFFF"/>
                </a:solidFill>
              </a:defRPr>
            </a:pPr>
            <a:r>
              <a:t>VIEWING 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