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457200"/>
            <a:ext cx="1371600" cy="4572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PART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3120" y="4572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Discuss/Write short answers below according to the information.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" cy="514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0" y="13716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1: What happened on Joey’s first date with Sarah?                                         0:18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22860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2: How does Joey feel about their first date? What does he say about it?           0:48</a:t>
            </a:r>
          </a:p>
        </p:txBody>
      </p:sp>
      <p:pic>
        <p:nvPicPr>
          <p:cNvPr id="8" name="Picture 7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400" y="914400"/>
            <a:ext cx="1371600" cy="771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3657600"/>
            <a:ext cx="1371600" cy="4572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PART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3120" y="34747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Refer back to Preview, Part 3. How similar was your date story to Joey’s?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" y="6858000"/>
            <a:ext cx="2743200" cy="685800"/>
          </a:xfrm>
          <a:prstGeom prst="round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