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12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" cy="51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8288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2004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8" name="Picture 7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0" y="3657600"/>
            <a:ext cx="1371600" cy="77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45720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3120" y="5760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8580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