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4" name="Picture 3" descr="blurred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9144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MARKET AROUND US CHAPTER-6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315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FFFFFF"/>
                </a:solidFill>
              </a:defRPr>
            </a:pPr>
            <a:r>
              <a:t>This Photo by Unknown author is licensed under CC BY.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