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4" name="Picture 3" descr="blurred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9144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MARKET AROUND US CHAPTER-6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