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>
                <a:solidFill>
                  <a:srgbClr val="FFFFFF"/>
                </a:solidFill>
              </a:defRPr>
            </a:pPr>
            <a:r>
              <a:t>HOMEWORK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Q1. Explain how a chain of market is formed? What purpose does it serve. (3+2=5 MARKS)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