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457200"/>
            <a:ext cx="128016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4000" b="1">
                <a:solidFill>
                  <a:srgbClr val="FFFFFF"/>
                </a:solidFill>
              </a:defRPr>
            </a:pPr>
            <a:r>
              <a:t>Q2. HOTS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1828800"/>
            <a:ext cx="128016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000000"/>
                </a:solidFill>
              </a:defRPr>
            </a:pPr>
            <a:r>
              <a:t>Consider yourself as a producer, list the various things you must be taking care of till your product reaches the consumers. (3 MARKS)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