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Q2. HOTS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FFFFFF"/>
                </a:solidFill>
              </a:defRPr>
            </a:pPr>
            <a:r>
              <a:t>Consider yourself as a producer, list the various things you must be taking care of till your product reaches the consumers. (3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